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D739-6186-45A6-B3F3-5BC1942FBAAF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7FABB-DA14-4AC5-9B92-E0FB37CD82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68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D739-6186-45A6-B3F3-5BC1942FBAAF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7FABB-DA14-4AC5-9B92-E0FB37CD82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165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D739-6186-45A6-B3F3-5BC1942FBAAF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7FABB-DA14-4AC5-9B92-E0FB37CD82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20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D739-6186-45A6-B3F3-5BC1942FBAAF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7FABB-DA14-4AC5-9B92-E0FB37CD821C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4920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D739-6186-45A6-B3F3-5BC1942FBAAF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7FABB-DA14-4AC5-9B92-E0FB37CD82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8116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D739-6186-45A6-B3F3-5BC1942FBAAF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7FABB-DA14-4AC5-9B92-E0FB37CD82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027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D739-6186-45A6-B3F3-5BC1942FBAAF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7FABB-DA14-4AC5-9B92-E0FB37CD82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534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D739-6186-45A6-B3F3-5BC1942FBAAF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7FABB-DA14-4AC5-9B92-E0FB37CD82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833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D739-6186-45A6-B3F3-5BC1942FBAAF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7FABB-DA14-4AC5-9B92-E0FB37CD82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315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D739-6186-45A6-B3F3-5BC1942FBAAF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7FABB-DA14-4AC5-9B92-E0FB37CD82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55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D739-6186-45A6-B3F3-5BC1942FBAAF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7FABB-DA14-4AC5-9B92-E0FB37CD82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05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D739-6186-45A6-B3F3-5BC1942FBAAF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7FABB-DA14-4AC5-9B92-E0FB37CD82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5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D739-6186-45A6-B3F3-5BC1942FBAAF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7FABB-DA14-4AC5-9B92-E0FB37CD82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419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D739-6186-45A6-B3F3-5BC1942FBAAF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7FABB-DA14-4AC5-9B92-E0FB37CD82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189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D739-6186-45A6-B3F3-5BC1942FBAAF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7FABB-DA14-4AC5-9B92-E0FB37CD82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501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D739-6186-45A6-B3F3-5BC1942FBAAF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7FABB-DA14-4AC5-9B92-E0FB37CD82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665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D739-6186-45A6-B3F3-5BC1942FBAAF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7FABB-DA14-4AC5-9B92-E0FB37CD82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429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E7D739-6186-45A6-B3F3-5BC1942FBAAF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FD7FABB-DA14-4AC5-9B92-E0FB37CD82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80408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u="sng" dirty="0" smtClean="0">
                <a:latin typeface="Stencil" panose="040409050D0802020404" pitchFamily="82" charset="0"/>
              </a:rPr>
              <a:t>R/M BASE</a:t>
            </a:r>
            <a:endParaRPr lang="ru-RU" sz="9600" u="sng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2877276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Портал рок- и метал-музыки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выполнил</a:t>
            </a:r>
          </a:p>
          <a:p>
            <a:pPr algn="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Симонов М.В.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83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1274618"/>
            <a:ext cx="10353762" cy="970450"/>
          </a:xfrm>
        </p:spPr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из себя представляет </a:t>
            </a:r>
            <a:r>
              <a:rPr lang="en-US" u="sng" dirty="0" smtClean="0">
                <a:latin typeface="Stencil" panose="040409050D0802020404" pitchFamily="82" charset="0"/>
              </a:rPr>
              <a:t>r/m base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2934393"/>
            <a:ext cx="10353762" cy="2956560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Расшифровка названия сайта, как вы возможно догадались, пишется и читается как  </a:t>
            </a:r>
            <a:r>
              <a:rPr lang="en-US" dirty="0" smtClean="0">
                <a:latin typeface="Stencil" panose="040409050D0802020404" pitchFamily="82" charset="0"/>
              </a:rPr>
              <a:t>Rock and Metal Base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По своей сути он является альтернативой википедии, но через призму видения людей, напрямую к этой музыке относящихся.</a:t>
            </a:r>
          </a:p>
          <a:p>
            <a:pPr marL="3690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на сайте можно эти треки слушать, что тоже важно.</a:t>
            </a:r>
            <a:endParaRPr lang="ru-RU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4" y="73745"/>
            <a:ext cx="1645122" cy="17124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517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tencil" panose="040409050D0802020404" pitchFamily="82" charset="0"/>
                <a:cs typeface="Times New Roman" panose="02020603050405020304" pitchFamily="18" charset="0"/>
              </a:rPr>
              <a:t>START PAGE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732449"/>
            <a:ext cx="3159441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Стартовая страница устроена крайне просто – краткая информация, кнопки-переходы к каталогам, «подвал» с контактными данными и декоративная фотография.</a:t>
            </a:r>
          </a:p>
          <a:p>
            <a:pPr marL="36900" indent="0">
              <a:buNone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также была и отправной точкой в работе над сайтом – тестировались кнопки, стили, отображение статичного контента.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489" y="1732449"/>
            <a:ext cx="5897653" cy="40587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89" y="5791201"/>
            <a:ext cx="5897653" cy="44970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8679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128729" y="287865"/>
            <a:ext cx="11892360" cy="55033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Stencil" panose="040409050D0802020404" pitchFamily="82" charset="0"/>
                <a:cs typeface="Times New Roman" panose="02020603050405020304" pitchFamily="18" charset="0"/>
              </a:rPr>
              <a:t>LIST PAGES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Текст 17"/>
          <p:cNvSpPr>
            <a:spLocks noGrp="1"/>
          </p:cNvSpPr>
          <p:nvPr>
            <p:ph type="body" idx="1"/>
          </p:nvPr>
        </p:nvSpPr>
        <p:spPr>
          <a:xfrm>
            <a:off x="128729" y="955963"/>
            <a:ext cx="11892360" cy="773083"/>
          </a:xfrm>
        </p:spPr>
        <p:txBody>
          <a:bodyPr/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Страницы каталогов очень сильно похожи друг на друга, на сайте доступно три каталога: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Текст 20"/>
          <p:cNvSpPr>
            <a:spLocks noGrp="1"/>
          </p:cNvSpPr>
          <p:nvPr>
            <p:ph type="body" sz="half" idx="15"/>
          </p:nvPr>
        </p:nvSpPr>
        <p:spPr>
          <a:xfrm>
            <a:off x="244488" y="1885950"/>
            <a:ext cx="3807298" cy="940377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Группы, под каждой из которых подписывается её жанр: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Текст 21"/>
          <p:cNvSpPr>
            <a:spLocks noGrp="1"/>
          </p:cNvSpPr>
          <p:nvPr>
            <p:ph type="body" sz="half" idx="16"/>
          </p:nvPr>
        </p:nvSpPr>
        <p:spPr>
          <a:xfrm>
            <a:off x="4200453" y="1883833"/>
            <a:ext cx="3880660" cy="94249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Музыканты (для каждого группа, в которой он участвовал)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Текст 22"/>
          <p:cNvSpPr>
            <a:spLocks noGrp="1"/>
          </p:cNvSpPr>
          <p:nvPr>
            <p:ph type="body" sz="half" idx="17"/>
          </p:nvPr>
        </p:nvSpPr>
        <p:spPr>
          <a:xfrm>
            <a:off x="8281347" y="1883794"/>
            <a:ext cx="3791190" cy="94253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ссылки на гитарные разборы, если для песни такая ссылка есть. (для авторизованных)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96" y="2981075"/>
            <a:ext cx="3586600" cy="24324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211" y="2981075"/>
            <a:ext cx="3660388" cy="24324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014" y="2981075"/>
            <a:ext cx="3504253" cy="23867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4255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5126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Stencil" panose="040409050D0802020404" pitchFamily="82" charset="0"/>
              </a:rPr>
              <a:t>SINGLE PAGES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idx="1"/>
          </p:nvPr>
        </p:nvSpPr>
        <p:spPr>
          <a:xfrm>
            <a:off x="1077855" y="1835254"/>
            <a:ext cx="10024749" cy="475684"/>
          </a:xfrm>
        </p:spPr>
        <p:txBody>
          <a:bodyPr/>
          <a:lstStyle/>
          <a:p>
            <a:pPr algn="l">
              <a:lnSpc>
                <a:spcPts val="500"/>
              </a:lnSpc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Отдельная группа со ссылками на музыкантов и                   Конкретный музыкант, инфа про него и ссылки на </a:t>
            </a:r>
          </a:p>
          <a:p>
            <a:pPr algn="l">
              <a:lnSpc>
                <a:spcPts val="500"/>
              </a:lnSpc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альбомы                                                                                      группы, в которых он участвовал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77856" y="2379663"/>
            <a:ext cx="4732375" cy="34115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Текст 11"/>
          <p:cNvSpPr>
            <a:spLocks noGrp="1"/>
          </p:cNvSpPr>
          <p:nvPr>
            <p:ph type="body" sz="quarter" idx="3"/>
          </p:nvPr>
        </p:nvSpPr>
        <p:spPr>
          <a:xfrm>
            <a:off x="1077855" y="1190944"/>
            <a:ext cx="10024749" cy="446664"/>
          </a:xfrm>
        </p:spPr>
        <p:txBody>
          <a:bodyPr/>
          <a:lstStyle/>
          <a:p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Разумеется, на сайте есть и информация про конкретные вещи: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Объект 14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82121" y="2379663"/>
            <a:ext cx="4720483" cy="34115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1026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913795" y="997738"/>
            <a:ext cx="3706889" cy="747935"/>
          </a:xfrm>
        </p:spPr>
        <p:txBody>
          <a:bodyPr/>
          <a:lstStyle/>
          <a:p>
            <a:r>
              <a:rPr lang="en-US" dirty="0" smtClean="0">
                <a:latin typeface="Stencil" panose="040409050D0802020404" pitchFamily="82" charset="0"/>
              </a:rPr>
              <a:t>SINGLE ALBUM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096" y="1057005"/>
            <a:ext cx="6411912" cy="44053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Текст 8"/>
          <p:cNvSpPr>
            <a:spLocks noGrp="1"/>
          </p:cNvSpPr>
          <p:nvPr>
            <p:ph type="body" sz="half" idx="2"/>
          </p:nvPr>
        </p:nvSpPr>
        <p:spPr>
          <a:xfrm>
            <a:off x="913795" y="1911928"/>
            <a:ext cx="3706889" cy="3491134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Эта страница значительно интереснее: для каждого альбома отображаются песни, в него входящие, с возможностью прослушивания тех, что есть в файлах сайта.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этим слайдом была куча проблем, от базовых (аудиодорожки не показывались) до глобальных, из-за которых сайт почти не имел бы смысла (об этом позднее)</a:t>
            </a:r>
          </a:p>
        </p:txBody>
      </p:sp>
    </p:spTree>
    <p:extLst>
      <p:ext uri="{BB962C8B-B14F-4D97-AF65-F5344CB8AC3E}">
        <p14:creationId xmlns:p14="http://schemas.microsoft.com/office/powerpoint/2010/main" val="274085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tencil" panose="040409050D0802020404" pitchFamily="82" charset="0"/>
              </a:rPr>
              <a:t>EXTRAS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самом деле, на сайте существует 2 типа пользователей: обычный юзер и админ, который имеет массу возможностей. При регистрации невозможно стать админом, и это было сделано только для того, чтобы до защиты проекта всё было нормально. В последствии, роль админа будет удалена. 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 сайта есть шаблон-обработчик ошибок, показывающий номер ошибки и её краткое объяснение.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354" y="3599688"/>
            <a:ext cx="3894067" cy="23439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590" y="3914371"/>
            <a:ext cx="3855798" cy="26303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7131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489" y="3934043"/>
            <a:ext cx="3566765" cy="25630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892" y="1778484"/>
            <a:ext cx="4164676" cy="30309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  <a:latin typeface="Stencil" panose="040409050D0802020404" pitchFamily="82" charset="0"/>
              </a:rPr>
              <a:t>admin </a:t>
            </a:r>
            <a:r>
              <a:rPr lang="en-US" dirty="0">
                <a:effectLst/>
                <a:latin typeface="Stencil" panose="040409050D0802020404" pitchFamily="82" charset="0"/>
              </a:rPr>
              <a:t>powers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 админа есть полный контроль над контентом сайта, а именно: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музыканта, группы, альбома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вышеперечисленного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изображений для группы, альбома и музыканта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песен и файлов для них на вкладке альбома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ссылок на гитарные разборы.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5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455798"/>
          </a:xfrm>
        </p:spPr>
        <p:txBody>
          <a:bodyPr>
            <a:noAutofit/>
          </a:bodyPr>
          <a:lstStyle/>
          <a:p>
            <a:r>
              <a:rPr lang="en-US" sz="9600" dirty="0" smtClean="0">
                <a:latin typeface="Stencil" panose="040409050D0802020404" pitchFamily="82" charset="0"/>
              </a:rPr>
              <a:t>The end</a:t>
            </a:r>
            <a:endParaRPr lang="ru-RU" sz="9600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Stencil" panose="040409050D0802020404" pitchFamily="82" charset="0"/>
                <a:cs typeface="Times New Roman" panose="02020603050405020304" pitchFamily="18" charset="0"/>
              </a:rPr>
              <a:t>Thank you for attention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52" y="256626"/>
            <a:ext cx="1645122" cy="17124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246" y="256626"/>
            <a:ext cx="1645122" cy="17124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3577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кстура гранж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220</TotalTime>
  <Words>385</Words>
  <Application>Microsoft Office PowerPoint</Application>
  <PresentationFormat>Широкоэкранный</PresentationFormat>
  <Paragraphs>37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Calisto MT</vt:lpstr>
      <vt:lpstr>Stencil</vt:lpstr>
      <vt:lpstr>Times New Roman</vt:lpstr>
      <vt:lpstr>Trebuchet MS</vt:lpstr>
      <vt:lpstr>Wingdings</vt:lpstr>
      <vt:lpstr>Wingdings 2</vt:lpstr>
      <vt:lpstr>Сланец</vt:lpstr>
      <vt:lpstr>R/M BASE</vt:lpstr>
      <vt:lpstr>Что из себя представляет r/m base?</vt:lpstr>
      <vt:lpstr>START PAGE</vt:lpstr>
      <vt:lpstr>LIST PAGES</vt:lpstr>
      <vt:lpstr>SINGLE PAGES</vt:lpstr>
      <vt:lpstr>SINGLE ALBUM</vt:lpstr>
      <vt:lpstr>EXTRAS</vt:lpstr>
      <vt:lpstr>admin powers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R/M BASE</dc:title>
  <dc:creator>Максим</dc:creator>
  <cp:lastModifiedBy>Максим</cp:lastModifiedBy>
  <cp:revision>16</cp:revision>
  <dcterms:created xsi:type="dcterms:W3CDTF">2023-04-13T16:12:25Z</dcterms:created>
  <dcterms:modified xsi:type="dcterms:W3CDTF">2023-04-23T16:28:11Z</dcterms:modified>
</cp:coreProperties>
</file>